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authors.xml" ContentType="application/vnd.ms-powerpoint.author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102"/>
    <p:restoredTop sz="94609"/>
  </p:normalViewPr>
  <p:slideViewPr>
    <p:cSldViewPr snapToGrid="0">
      <p:cViewPr varScale="1">
        <p:scale>
          <a:sx n="118" d="100"/>
          <a:sy n="118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8/10/relationships/authors" Target="author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4.wdp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70689" y="629106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31E2C3-B972-9869-AEC6-A791DDBAF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16638" y="290457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3E00C7-DE77-4ECE-4B80-56406FAAF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37332" y="4735158"/>
            <a:ext cx="3588862" cy="3343835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7A6EE4-4C08-73A3-5F09-2397037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74768" y="-662782"/>
            <a:ext cx="2015574" cy="1910669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2C6B15DA-15F3-DCB3-ADA6-119228E4287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830948" y="-876956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31D95887-DA8A-BB51-5CD3-2CB95BF03D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630131" y="5409224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6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-705779" y="5065443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001EEFFB-6458-B0F0-3303-01A914E199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6811" y="6495562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C38B9344-8926-7CB6-9AAB-C26F6F418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825395" y="1058681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9" r:id="rId3"/>
    <p:sldLayoutId id="2147483653" r:id="rId4"/>
    <p:sldLayoutId id="2147483666" r:id="rId5"/>
    <p:sldLayoutId id="2147483651" r:id="rId6"/>
    <p:sldLayoutId id="2147483650" r:id="rId7"/>
    <p:sldLayoutId id="2147483668" r:id="rId8"/>
    <p:sldLayoutId id="2147483665" r:id="rId9"/>
    <p:sldLayoutId id="2147483654" r:id="rId10"/>
    <p:sldLayoutId id="2147483658" r:id="rId11"/>
    <p:sldLayoutId id="2147483655" r:id="rId12"/>
    <p:sldLayoutId id="2147483656" r:id="rId13"/>
    <p:sldLayoutId id="2147483657" r:id="rId14"/>
    <p:sldLayoutId id="2147483664" r:id="rId15"/>
    <p:sldLayoutId id="2147483663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219200" y="3429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0287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08.02.2026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24003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t>nan</a:t>
            </a:r>
            <a:br/>
            <a:r>
              <a:t>Gal 1:13-17</a:t>
            </a:r>
            <a:br/>
            <a:r>
              <a:t>Combined Service</a:t>
            </a:r>
            <a:br/>
            <a:r>
              <a:t>Paul is a God-Pleaser, NOT Man</a:t>
            </a:r>
            <a:br/>
            <a:br/>
            <a:b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Mingle time!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Bible reading</a:t>
            </a:r>
          </a:p>
        </p:txBody>
      </p:sp>
      <p:pic>
        <p:nvPicPr>
          <p:cNvPr id="3" name="Picture 2" descr="Bi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Gal 1:13-17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¹³ For you have heard of my previous way of life in Judaism, how intensely I persecuted the church of God and tried to destroy it. ¹⁴ I was advancing in Judaism beyond many of my own age among my people and was extremely zealous for the traditions of my fathers.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Gal 1:13-17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¹⁵ But when God, who set me apart from my mother’s womb and called me by his grace, was pleased ¹⁶ to reveal his Son in me so that I might preach him among the Gentiles, my immediate response was not to consult any human being.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Gal 1:13-17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¹⁷ I did not go up to Jerusalem to see those who were apostles before I was, but I went into Arabia. Later I returned to Damascus.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14600"/>
            <a:ext cx="36576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5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38600" y="2286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170714" y="2286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342900"/>
            <a:ext cx="914400" cy="914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038600" y="15430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170714" y="15430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00" y="1657350"/>
            <a:ext cx="914400" cy="9144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038600" y="28575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170714" y="28575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2971800"/>
            <a:ext cx="914400" cy="9144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4038600" y="41719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170714" y="41719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900" y="4286250"/>
            <a:ext cx="914400" cy="9144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4038600" y="54864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70714" y="54864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2900" y="56007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7B0000"/>
      </a:dk1>
      <a:lt1>
        <a:srgbClr val="FFBC94"/>
      </a:lt1>
      <a:dk2>
        <a:srgbClr val="005700"/>
      </a:dk2>
      <a:lt2>
        <a:srgbClr val="71E972"/>
      </a:lt2>
      <a:accent1>
        <a:srgbClr val="FA7856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Arial Black</vt:lpstr>
      <vt:lpstr>Avenir Next LT Pro</vt:lpstr>
      <vt:lpstr>Calibri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2024-07-29T05:07:12Z</dcterms:modified>
</cp:coreProperties>
</file>